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Petrona"/>
      <p:regular r:id="rId11"/>
    </p:embeddedFont>
    <p:embeddedFont>
      <p:font typeface="Petrona"/>
      <p:regular r:id="rId12"/>
    </p:embeddedFont>
    <p:embeddedFont>
      <p:font typeface="Petrona"/>
      <p:regular r:id="rId13"/>
    </p:embeddedFont>
    <p:embeddedFont>
      <p:font typeface="Petrona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3-1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4860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Understanding Prometheus Data Model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97728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Prometheus is an open-source time series database focused on monitoring and alerting. It is part of Cloud Native Computing Foundation and excels in handling high-dimensional data using a pull-based scraping model.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70095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708571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684044"/>
            <a:ext cx="241863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Arman Rasouli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1839"/>
            <a:ext cx="10517386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Concepts: Metrics and Time Series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Metrics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2419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Numerical measurements collected over time, representing system states or events.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Time Series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2419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Streams of timestamped data points for each metric enable trend analysis and monitoring.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Points Example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24195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http_requests_total{job="api-server",code="200"}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4523 shows accumulated requests with metadata.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511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236" y="3234452"/>
            <a:ext cx="5999798" cy="695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Prometheus Data Types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42236" y="4248507"/>
            <a:ext cx="6466999" cy="1592818"/>
          </a:xfrm>
          <a:prstGeom prst="roundRect">
            <a:avLst>
              <a:gd name="adj" fmla="val 55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1906" y="4468178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Counter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961906" y="4943237"/>
            <a:ext cx="6027658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Cumulative metric that only increases, like total HTTP requests.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1285" y="4248507"/>
            <a:ext cx="6466999" cy="1592818"/>
          </a:xfrm>
          <a:prstGeom prst="roundRect">
            <a:avLst>
              <a:gd name="adj" fmla="val 55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0955" y="4468178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Gauge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40955" y="4943237"/>
            <a:ext cx="6027658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Measures values that vary up and down, such as CPU usage percent.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2236" y="6053376"/>
            <a:ext cx="6466999" cy="1592818"/>
          </a:xfrm>
          <a:prstGeom prst="roundRect">
            <a:avLst>
              <a:gd name="adj" fmla="val 55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1906" y="6273046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Histogram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61906" y="6748105"/>
            <a:ext cx="6027658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Samples event durations like request latency for detailed analysis.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1285" y="6053376"/>
            <a:ext cx="6466999" cy="1592818"/>
          </a:xfrm>
          <a:prstGeom prst="roundRect">
            <a:avLst>
              <a:gd name="adj" fmla="val 559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0955" y="6273046"/>
            <a:ext cx="2783681" cy="3479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Summary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640955" y="6748105"/>
            <a:ext cx="6027658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quantiles for request sizes, summarizing distribution.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80304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Labels: Dimensions and Identification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33089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386852"/>
            <a:ext cx="289941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Labels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017306" y="389501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Key-value pairs attached to metrics enabling multi-dimensional data insights.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3089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386852"/>
            <a:ext cx="289941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Dynamic Querying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937319" y="389501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PromQL utilizes labels for powerful querying and filtering of metrics.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373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51521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Identification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7017306" y="602337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Labels dynamically identify monitored targets and metric contexts.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2025-05-21T12:02:46Z</dcterms:created>
  <dcterms:modified xsi:type="dcterms:W3CDTF">2025-05-21T12:02:46Z</dcterms:modified>
</cp:coreProperties>
</file>